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14" d="100"/>
          <a:sy n="114" d="100"/>
        </p:scale>
        <p:origin x="4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532612-ABB5-5591-1D2B-0B06306D1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BDEA82-C598-DA36-5AE4-A594E0842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CF431C-1C31-EC02-A846-A9C96E7A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AE8ADD-40BF-52BE-E41C-41A95229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7C5849-FC13-F0BD-0298-7359E4BA4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24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3CDC17-85CD-ABB0-621E-DC0F8A38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2B90BF-6396-4B65-2118-3168010C2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7CCC65-3F1A-D28E-9836-51ED9115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0FBA9F-81E1-CCB0-8473-1E869CC5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20659F-C107-B806-527B-F2E1EB94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4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59ED63A-2867-FDEF-100E-986D736277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FED385-B873-48A1-1DB8-E4CE96093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FE7CD6-4051-9B7F-FF37-02074CDF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E3C309-82E4-C542-8CFD-3B4A3F15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EAD184-E0FD-8379-C15C-98D1F1DD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71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83D391-41A7-9CDD-98BA-C2369234E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B936E5-268B-296E-DEFA-0C9130B9F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D19916-E0AA-923D-DDDC-911553F2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2D6DDF-1D8C-0170-F353-ABCC4EF34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7648C9-FA6E-EAFD-0F0B-2F244FF5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79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94DF69-844A-1EA7-DC23-EF0F4AD85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2DA22E-32CB-311B-FF65-3A7A0F745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80B70E-A4D7-4D64-864C-4F1BC3C93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FC7C8E-8836-2E26-CB43-DC4DFE089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CF2CBC-53F5-649F-BB11-F0B9BDF8E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15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FD070F-9545-D9FC-3D40-FD1F12A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CD1C40-3167-AAB9-1653-DDAC5C859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E20DA50-0374-A2D0-BB3A-7E20548AD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66645E-D88A-0D77-C759-427BE623C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2CC726-42F5-1DD6-EC8C-C82FA244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BDBA96-6C1E-DD12-653C-0AD9768B6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03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40F745-1326-A387-F80F-6F27F7175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BF92A6-8037-43AF-FF24-8F64C9FF5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B1037F0-6A5B-B266-D4A9-24FBA42D4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9FAC166-9722-92F7-B2B2-4846AEF83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2C44396-6DE0-A57D-C55F-0ABFF13D5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D1790BD-21B3-9B34-385D-48FC5E56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DAEA4F2-0BA6-A2B0-A582-47B7DDE0E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E410730-9EC8-054C-5DFD-496C4E9C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5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7345A0-4E3E-D35C-BDC6-660970AB9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FC3BFB7-3518-45EC-FB94-C8A232A0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65F3904-2357-34FC-0C53-424BF6E6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77798B3-3A1D-1E5A-F581-6CB31519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04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98893EB-3B41-1036-DE3E-297FBF279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C53C70B-9E16-EA9C-ED59-45653ED0B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73E0608-DE94-F4F8-A568-B4F35811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62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4F0F55-69FC-1547-0F81-A34AE1CB7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E5853A-4CD9-7711-55A8-F5463856E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4F249C-8BD2-9E22-49AF-FDC6FED6A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48E4C8-2217-9CA8-97BA-1520EE71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FBF145-2E39-CECA-00EB-FCAD3F8C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E6FA73-5F15-7E5F-B2E2-15409724F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217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2434FF-544A-C517-A276-011C8CA5A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BBB26D9-CFCA-260F-8BC7-DD145E51D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248728E-6A40-7379-A6CF-A8D2ADC82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D875E6-025B-B4F2-807D-03A49B11C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FFBA58-0F51-7FD4-96CF-C945C409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28611E-6F37-FC31-177E-874BAD82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31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B07F3AB-056C-6C00-0123-EFD4FBF4C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622706-5D3E-76D4-808C-E45BE5D16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46CFD-6C8A-DF0C-6472-5D66FBF50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70106-F936-E143-A594-E48E322E7AF5}" type="datetimeFigureOut">
              <a:rPr lang="it-IT" smtClean="0"/>
              <a:t>30/09/2024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0F7282-A5B2-8E2F-E37C-21596C02D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DC1E7E-7670-1E14-A594-05474DD4B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E1884-FE22-5A4B-A955-70BF9D96B8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05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09907E81-9CCC-F038-4BCF-71C9CEBAF202}"/>
              </a:ext>
            </a:extLst>
          </p:cNvPr>
          <p:cNvSpPr txBox="1">
            <a:spLocks/>
          </p:cNvSpPr>
          <p:nvPr/>
        </p:nvSpPr>
        <p:spPr>
          <a:xfrm>
            <a:off x="1228389" y="1646470"/>
            <a:ext cx="51382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>
                <a:srgbClr val="333399"/>
              </a:buClr>
            </a:pPr>
            <a:endParaRPr lang="it-IT" sz="1600">
              <a:cs typeface="Poppins" pitchFamily="2" charset="77"/>
            </a:endParaRPr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E6158FC7-8387-A651-89F4-63156699EB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5670E7D7-B221-7F3A-3F27-8C329E5AC38C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20738B8-F719-8155-8999-7A7CD67BB050}"/>
              </a:ext>
            </a:extLst>
          </p:cNvPr>
          <p:cNvSpPr txBox="1"/>
          <p:nvPr/>
        </p:nvSpPr>
        <p:spPr>
          <a:xfrm>
            <a:off x="625422" y="1486666"/>
            <a:ext cx="6120818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Essere i migliori ci piace talmente tan to che abbiamo già battuto 5 record mondiali...ma non ne abbiamo mai abbastanza!</a:t>
            </a:r>
          </a:p>
          <a:p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Siamo convinti che insieme potremo fare grandi cose...ecco le nostre proposte:</a:t>
            </a:r>
          </a:p>
          <a:p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400" b="1" dirty="0">
                <a:ea typeface="Tahoma" panose="020B0604030504040204" pitchFamily="34" charset="0"/>
                <a:cs typeface="Tahoma" panose="020B0604030504040204" pitchFamily="34" charset="0"/>
              </a:rPr>
              <a:t>RECORD DEL MONDO PER IL PIU’ GRANDE MOSAICO DI PALLONCINI!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Record da battere: superiore a 17,6x26,21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20.000 palloncini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Area 100 mq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45 persone coinvolte</a:t>
            </a:r>
          </a:p>
          <a:p>
            <a:pPr marL="285750" indent="-285750">
              <a:buFontTx/>
              <a:buChar char="-"/>
            </a:pPr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400" b="1" dirty="0">
                <a:ea typeface="Tahoma" panose="020B0604030504040204" pitchFamily="34" charset="0"/>
                <a:cs typeface="Tahoma" panose="020B0604030504040204" pitchFamily="34" charset="0"/>
              </a:rPr>
              <a:t>RECORD DEL MAGGIOR NUMERO DI ABBRACCI DI UNA PERSONA IN UN’ORA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Record da battere: 1.205 persone</a:t>
            </a:r>
          </a:p>
          <a:p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400" b="1" dirty="0">
                <a:ea typeface="Tahoma" panose="020B0604030504040204" pitchFamily="34" charset="0"/>
                <a:cs typeface="Tahoma" panose="020B0604030504040204" pitchFamily="34" charset="0"/>
              </a:rPr>
              <a:t>L’ABBRACCIO SIMULTANEO TRA PIU’ COPPIE</a:t>
            </a:r>
          </a:p>
          <a:p>
            <a:pPr marL="285750" indent="-285750">
              <a:buFontTx/>
              <a:buChar char="-"/>
            </a:pPr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Record da battere: 1.205 coppie</a:t>
            </a:r>
          </a:p>
          <a:p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400" b="1" dirty="0">
                <a:ea typeface="Tahoma" panose="020B0604030504040204" pitchFamily="34" charset="0"/>
                <a:cs typeface="Tahoma" panose="020B0604030504040204" pitchFamily="34" charset="0"/>
              </a:rPr>
              <a:t>MAGGIOR NUMERO DI BACI IN 1 MINUTO</a:t>
            </a:r>
          </a:p>
          <a:p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- Record da battere: 108 persone</a:t>
            </a:r>
          </a:p>
          <a:p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1400" b="1" dirty="0">
                <a:ea typeface="Tahoma" panose="020B0604030504040204" pitchFamily="34" charset="0"/>
                <a:cs typeface="Tahoma" panose="020B0604030504040204" pitchFamily="34" charset="0"/>
              </a:rPr>
              <a:t>FIGURA DI CUORE UMANA PIU’ GRANDE DEL MONDO</a:t>
            </a:r>
          </a:p>
          <a:p>
            <a:r>
              <a:rPr lang="it-IT" sz="1400" dirty="0">
                <a:ea typeface="Tahoma" panose="020B0604030504040204" pitchFamily="34" charset="0"/>
                <a:cs typeface="Tahoma" panose="020B0604030504040204" pitchFamily="34" charset="0"/>
              </a:rPr>
              <a:t>- Record da battere: 4.000 persone tra quelle presenti al centro e quelle contattate tramite le scuole e le associazioni del bacino del centro.</a:t>
            </a:r>
          </a:p>
          <a:p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it-IT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6AD10791-345C-7626-D781-F9A88262D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7578C1D-A329-553B-2769-522EC4BC57FA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Arco 11">
            <a:extLst>
              <a:ext uri="{FF2B5EF4-FFF2-40B4-BE49-F238E27FC236}">
                <a16:creationId xmlns:a16="http://schemas.microsoft.com/office/drawing/2014/main" id="{22064969-4BD2-A45B-DDCF-2E62F806B733}"/>
              </a:ext>
            </a:extLst>
          </p:cNvPr>
          <p:cNvSpPr/>
          <p:nvPr/>
        </p:nvSpPr>
        <p:spPr>
          <a:xfrm>
            <a:off x="-2522124" y="1226598"/>
            <a:ext cx="6295092" cy="260068"/>
          </a:xfrm>
          <a:prstGeom prst="arc">
            <a:avLst>
              <a:gd name="adj1" fmla="val 16200000"/>
              <a:gd name="adj2" fmla="val 21597511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563C4DC6-02E9-C75C-E582-9ABD0B6FC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8149" y="103137"/>
            <a:ext cx="812937" cy="812937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A4511178-0F66-D918-B5D2-1257ED292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159" y="215854"/>
            <a:ext cx="1882635" cy="526063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34E0267D-5D7F-1F91-5681-01A6E629DC7F}"/>
              </a:ext>
            </a:extLst>
          </p:cNvPr>
          <p:cNvSpPr/>
          <p:nvPr/>
        </p:nvSpPr>
        <p:spPr>
          <a:xfrm>
            <a:off x="0" y="0"/>
            <a:ext cx="329509" cy="6858000"/>
          </a:xfrm>
          <a:prstGeom prst="rect">
            <a:avLst/>
          </a:prstGeom>
          <a:solidFill>
            <a:srgbClr val="F08B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Titolo 1">
            <a:extLst>
              <a:ext uri="{FF2B5EF4-FFF2-40B4-BE49-F238E27FC236}">
                <a16:creationId xmlns:a16="http://schemas.microsoft.com/office/drawing/2014/main" id="{B8637223-103C-32C7-1890-ADB72284B121}"/>
              </a:ext>
            </a:extLst>
          </p:cNvPr>
          <p:cNvSpPr txBox="1">
            <a:spLocks/>
          </p:cNvSpPr>
          <p:nvPr/>
        </p:nvSpPr>
        <p:spPr>
          <a:xfrm>
            <a:off x="544723" y="65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>
                <a:latin typeface="Poppins" pitchFamily="2" charset="77"/>
                <a:cs typeface="Poppins" pitchFamily="2" charset="77"/>
              </a:rPr>
              <a:t>GUINNESS WORLD RECORD</a:t>
            </a:r>
          </a:p>
          <a:p>
            <a:endParaRPr lang="it-IT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F78BFCA-5D05-1B47-77FF-4077EF721F63}"/>
              </a:ext>
            </a:extLst>
          </p:cNvPr>
          <p:cNvSpPr txBox="1"/>
          <p:nvPr/>
        </p:nvSpPr>
        <p:spPr>
          <a:xfrm>
            <a:off x="7765232" y="5778638"/>
            <a:ext cx="2325834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1100" dirty="0">
                <a:ea typeface="Tahoma" panose="020B0604030504040204" pitchFamily="34" charset="0"/>
                <a:cs typeface="Tahoma" panose="020B0604030504040204" pitchFamily="34" charset="0"/>
              </a:rPr>
              <a:t>Tag: Guinness World Records, GWR, record, limiti, superare, evento unico, mondiale</a:t>
            </a:r>
          </a:p>
        </p:txBody>
      </p:sp>
      <p:pic>
        <p:nvPicPr>
          <p:cNvPr id="18" name="Immagine 17" descr="Immagine che contiene logo, simbolo, emblema, Marchio&#10;&#10;Descrizione generata automaticamente">
            <a:extLst>
              <a:ext uri="{FF2B5EF4-FFF2-40B4-BE49-F238E27FC236}">
                <a16:creationId xmlns:a16="http://schemas.microsoft.com/office/drawing/2014/main" id="{320203AF-4F6A-1E2A-5489-41F39A53A6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279" y="4342717"/>
            <a:ext cx="1758725" cy="1435921"/>
          </a:xfrm>
          <a:prstGeom prst="rect">
            <a:avLst/>
          </a:prstGeom>
        </p:spPr>
      </p:pic>
      <p:pic>
        <p:nvPicPr>
          <p:cNvPr id="19" name="Immagine 18" descr="Immagine che contiene testo, rosso, bandiera, aria aperta&#10;&#10;Descrizione generata automaticamente">
            <a:extLst>
              <a:ext uri="{FF2B5EF4-FFF2-40B4-BE49-F238E27FC236}">
                <a16:creationId xmlns:a16="http://schemas.microsoft.com/office/drawing/2014/main" id="{16F55127-9C7C-F8F1-D69C-B0EB080311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4265" y="1361274"/>
            <a:ext cx="4473641" cy="2033473"/>
          </a:xfrm>
          <a:prstGeom prst="roundRect">
            <a:avLst/>
          </a:prstGeom>
        </p:spPr>
      </p:pic>
      <p:pic>
        <p:nvPicPr>
          <p:cNvPr id="20" name="Immagine 19" descr="Immagine che contiene persona, Viso umano, bacio, vestiti&#10;&#10;Descrizione generata automaticamente">
            <a:extLst>
              <a:ext uri="{FF2B5EF4-FFF2-40B4-BE49-F238E27FC236}">
                <a16:creationId xmlns:a16="http://schemas.microsoft.com/office/drawing/2014/main" id="{A3666F47-605D-16D0-15ED-AB7C433000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2960" y="3628977"/>
            <a:ext cx="2032000" cy="1193800"/>
          </a:xfrm>
          <a:prstGeom prst="roundRect">
            <a:avLst/>
          </a:prstGeom>
        </p:spPr>
      </p:pic>
      <p:pic>
        <p:nvPicPr>
          <p:cNvPr id="21" name="Immagine 20" descr="Immagine che contiene gruppo, squadra, persona, persone&#10;&#10;Descrizione generata automaticamente">
            <a:extLst>
              <a:ext uri="{FF2B5EF4-FFF2-40B4-BE49-F238E27FC236}">
                <a16:creationId xmlns:a16="http://schemas.microsoft.com/office/drawing/2014/main" id="{378AE0B5-C4F6-20E9-FE23-08C93FCAF4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41085" y="4225877"/>
            <a:ext cx="2124358" cy="1390767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71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Tahoma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3350</dc:creator>
  <cp:lastModifiedBy>Matteo Artusa</cp:lastModifiedBy>
  <cp:revision>1</cp:revision>
  <dcterms:created xsi:type="dcterms:W3CDTF">2023-06-09T15:21:43Z</dcterms:created>
  <dcterms:modified xsi:type="dcterms:W3CDTF">2024-09-30T14:12:48Z</dcterms:modified>
</cp:coreProperties>
</file>